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D9CC3-BA37-03E3-89AD-50BCD32A8149}" v="8" dt="2024-07-10T07:33:02.284"/>
    <p1510:client id="{C834A65F-4B78-F0C1-8D40-598481230B90}" v="3" dt="2024-07-11T08:12:49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aj kumar" userId="b64de96238e52678" providerId="Windows Live" clId="Web-{8CFD9CC3-BA37-03E3-89AD-50BCD32A8149}"/>
    <pc:docChg chg="modSld">
      <pc:chgData name="swaraj kumar" userId="b64de96238e52678" providerId="Windows Live" clId="Web-{8CFD9CC3-BA37-03E3-89AD-50BCD32A8149}" dt="2024-07-10T07:33:02.284" v="7"/>
      <pc:docMkLst>
        <pc:docMk/>
      </pc:docMkLst>
      <pc:sldChg chg="delSp">
        <pc:chgData name="swaraj kumar" userId="b64de96238e52678" providerId="Windows Live" clId="Web-{8CFD9CC3-BA37-03E3-89AD-50BCD32A8149}" dt="2024-07-10T07:32:40.315" v="0"/>
        <pc:sldMkLst>
          <pc:docMk/>
          <pc:sldMk cId="0" sldId="256"/>
        </pc:sldMkLst>
        <pc:picChg chg="del">
          <ac:chgData name="swaraj kumar" userId="b64de96238e52678" providerId="Windows Live" clId="Web-{8CFD9CC3-BA37-03E3-89AD-50BCD32A8149}" dt="2024-07-10T07:32:40.315" v="0"/>
          <ac:picMkLst>
            <pc:docMk/>
            <pc:sldMk cId="0" sldId="256"/>
            <ac:picMk id="11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2:42.737" v="1"/>
        <pc:sldMkLst>
          <pc:docMk/>
          <pc:sldMk cId="0" sldId="257"/>
        </pc:sldMkLst>
        <pc:picChg chg="del">
          <ac:chgData name="swaraj kumar" userId="b64de96238e52678" providerId="Windows Live" clId="Web-{8CFD9CC3-BA37-03E3-89AD-50BCD32A8149}" dt="2024-07-10T07:32:42.737" v="1"/>
          <ac:picMkLst>
            <pc:docMk/>
            <pc:sldMk cId="0" sldId="257"/>
            <ac:picMk id="9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2:45.455" v="2"/>
        <pc:sldMkLst>
          <pc:docMk/>
          <pc:sldMk cId="0" sldId="258"/>
        </pc:sldMkLst>
        <pc:picChg chg="del">
          <ac:chgData name="swaraj kumar" userId="b64de96238e52678" providerId="Windows Live" clId="Web-{8CFD9CC3-BA37-03E3-89AD-50BCD32A8149}" dt="2024-07-10T07:32:45.455" v="2"/>
          <ac:picMkLst>
            <pc:docMk/>
            <pc:sldMk cId="0" sldId="258"/>
            <ac:picMk id="19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2:49.768" v="3"/>
        <pc:sldMkLst>
          <pc:docMk/>
          <pc:sldMk cId="0" sldId="259"/>
        </pc:sldMkLst>
        <pc:picChg chg="del">
          <ac:chgData name="swaraj kumar" userId="b64de96238e52678" providerId="Windows Live" clId="Web-{8CFD9CC3-BA37-03E3-89AD-50BCD32A8149}" dt="2024-07-10T07:32:49.768" v="3"/>
          <ac:picMkLst>
            <pc:docMk/>
            <pc:sldMk cId="0" sldId="259"/>
            <ac:picMk id="17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2:51.987" v="4"/>
        <pc:sldMkLst>
          <pc:docMk/>
          <pc:sldMk cId="0" sldId="260"/>
        </pc:sldMkLst>
        <pc:picChg chg="del">
          <ac:chgData name="swaraj kumar" userId="b64de96238e52678" providerId="Windows Live" clId="Web-{8CFD9CC3-BA37-03E3-89AD-50BCD32A8149}" dt="2024-07-10T07:32:51.987" v="4"/>
          <ac:picMkLst>
            <pc:docMk/>
            <pc:sldMk cId="0" sldId="260"/>
            <ac:picMk id="16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2:56.643" v="5"/>
        <pc:sldMkLst>
          <pc:docMk/>
          <pc:sldMk cId="0" sldId="261"/>
        </pc:sldMkLst>
        <pc:picChg chg="del">
          <ac:chgData name="swaraj kumar" userId="b64de96238e52678" providerId="Windows Live" clId="Web-{8CFD9CC3-BA37-03E3-89AD-50BCD32A8149}" dt="2024-07-10T07:32:56.643" v="5"/>
          <ac:picMkLst>
            <pc:docMk/>
            <pc:sldMk cId="0" sldId="261"/>
            <ac:picMk id="18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2:59.753" v="6"/>
        <pc:sldMkLst>
          <pc:docMk/>
          <pc:sldMk cId="0" sldId="262"/>
        </pc:sldMkLst>
        <pc:picChg chg="del">
          <ac:chgData name="swaraj kumar" userId="b64de96238e52678" providerId="Windows Live" clId="Web-{8CFD9CC3-BA37-03E3-89AD-50BCD32A8149}" dt="2024-07-10T07:32:59.753" v="6"/>
          <ac:picMkLst>
            <pc:docMk/>
            <pc:sldMk cId="0" sldId="262"/>
            <ac:picMk id="9" creationId="{00000000-0000-0000-0000-000000000000}"/>
          </ac:picMkLst>
        </pc:picChg>
      </pc:sldChg>
      <pc:sldChg chg="delSp">
        <pc:chgData name="swaraj kumar" userId="b64de96238e52678" providerId="Windows Live" clId="Web-{8CFD9CC3-BA37-03E3-89AD-50BCD32A8149}" dt="2024-07-10T07:33:02.284" v="7"/>
        <pc:sldMkLst>
          <pc:docMk/>
          <pc:sldMk cId="0" sldId="263"/>
        </pc:sldMkLst>
        <pc:picChg chg="del">
          <ac:chgData name="swaraj kumar" userId="b64de96238e52678" providerId="Windows Live" clId="Web-{8CFD9CC3-BA37-03E3-89AD-50BCD32A8149}" dt="2024-07-10T07:33:02.284" v="7"/>
          <ac:picMkLst>
            <pc:docMk/>
            <pc:sldMk cId="0" sldId="263"/>
            <ac:picMk id="7" creationId="{00000000-0000-0000-0000-000000000000}"/>
          </ac:picMkLst>
        </pc:picChg>
      </pc:sldChg>
    </pc:docChg>
  </pc:docChgLst>
  <pc:docChgLst>
    <pc:chgData name="swaraj kumar" userId="b64de96238e52678" providerId="Windows Live" clId="Web-{C834A65F-4B78-F0C1-8D40-598481230B90}"/>
    <pc:docChg chg="addSld modSld">
      <pc:chgData name="swaraj kumar" userId="b64de96238e52678" providerId="Windows Live" clId="Web-{C834A65F-4B78-F0C1-8D40-598481230B90}" dt="2024-07-11T08:12:49.737" v="2" actId="14100"/>
      <pc:docMkLst>
        <pc:docMk/>
      </pc:docMkLst>
      <pc:sldChg chg="modSp add replId">
        <pc:chgData name="swaraj kumar" userId="b64de96238e52678" providerId="Windows Live" clId="Web-{C834A65F-4B78-F0C1-8D40-598481230B90}" dt="2024-07-11T08:12:49.737" v="2" actId="14100"/>
        <pc:sldMkLst>
          <pc:docMk/>
          <pc:sldMk cId="611348912" sldId="264"/>
        </pc:sldMkLst>
        <pc:picChg chg="mod">
          <ac:chgData name="swaraj kumar" userId="b64de96238e52678" providerId="Windows Live" clId="Web-{C834A65F-4B78-F0C1-8D40-598481230B90}" dt="2024-07-11T08:12:49.737" v="2" actId="14100"/>
          <ac:picMkLst>
            <pc:docMk/>
            <pc:sldMk cId="611348912" sldId="264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7C01D-D348-400A-8F10-946870A50EDE}" type="datetimeFigureOut"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D2B35-714B-48F9-8C04-519F289A4D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6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3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kern="0" spc="-6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 to LED Lights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LEDs are semiconductor devices that emit light when an electric current flows through them. They are energy-efficient and have a long lifespan compared to traditional incandescent bulbs.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6440" y="5736550"/>
            <a:ext cx="2065734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Swaraj kumar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710612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Cathode and Anode in LED Lights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Cathode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cathode is the negative terminal of an LED. It is usually the shorter leg and is connected to the negative terminal of the power supply.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Anode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anode is the positive terminal of an LED. It is usually the longer leg and is connected to the positive terminal of the power supply.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032278"/>
            <a:ext cx="4919305" cy="41650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Difference Between Cathode and Anode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26670"/>
            </a:avLst>
          </a:prstGeom>
          <a:solidFill>
            <a:srgbClr val="0D0D0D"/>
          </a:solidFill>
          <a:ln/>
        </p:spPr>
      </p:sp>
      <p:sp>
        <p:nvSpPr>
          <p:cNvPr id="8" name="Text 4"/>
          <p:cNvSpPr/>
          <p:nvPr/>
        </p:nvSpPr>
        <p:spPr>
          <a:xfrm>
            <a:off x="994410" y="3386138"/>
            <a:ext cx="10906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kern="0" spc="-2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Polarity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cathode is negative, while the anode is positive. This polarity is essential for the LED to light up.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26670"/>
            </a:avLst>
          </a:prstGeom>
          <a:solidFill>
            <a:srgbClr val="0D0D0D"/>
          </a:solidFill>
          <a:ln/>
        </p:spPr>
      </p:sp>
      <p:sp>
        <p:nvSpPr>
          <p:cNvPr id="12" name="Text 8"/>
          <p:cNvSpPr/>
          <p:nvPr/>
        </p:nvSpPr>
        <p:spPr>
          <a:xfrm>
            <a:off x="4858226" y="3386138"/>
            <a:ext cx="1647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kern="0" spc="-2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Electron Flow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Electrons flow from the cathode to the anode, creating a current that excites the semiconductor material.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26670"/>
            </a:avLst>
          </a:prstGeom>
          <a:solidFill>
            <a:srgbClr val="0D0D0D"/>
          </a:solidFill>
          <a:ln/>
        </p:spPr>
      </p:sp>
      <p:sp>
        <p:nvSpPr>
          <p:cNvPr id="16" name="Text 12"/>
          <p:cNvSpPr/>
          <p:nvPr/>
        </p:nvSpPr>
        <p:spPr>
          <a:xfrm>
            <a:off x="966549" y="5810131"/>
            <a:ext cx="16478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kern="0" spc="-2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Light Emission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cathode is where electrons are released, and the anode is where they are collected, allowing light to be emitted from the LED.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854994"/>
            <a:ext cx="795361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LED Light Image and Its Components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7401"/>
            <a:ext cx="3005495" cy="18574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15838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LED Chip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5648801"/>
            <a:ext cx="30054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heart of the LED, where light is generated.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17401"/>
            <a:ext cx="3005614" cy="18574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39446" y="515838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Lens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4139446" y="5648801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Focuses and directs the light emitted by the LED chip.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17401"/>
            <a:ext cx="3005614" cy="18574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5221" y="515838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Epoxy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7485221" y="5648801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Protects the LED chip and lens from damage.</a:t>
            </a:r>
            <a:endParaRPr lang="en-US" sz="178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17401"/>
            <a:ext cx="3005614" cy="18574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30997" y="515838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Contacts</a:t>
            </a:r>
            <a:endParaRPr lang="en-US" sz="2233" dirty="0"/>
          </a:p>
        </p:txBody>
      </p:sp>
      <p:sp>
        <p:nvSpPr>
          <p:cNvPr id="16" name="Text 10"/>
          <p:cNvSpPr/>
          <p:nvPr/>
        </p:nvSpPr>
        <p:spPr>
          <a:xfrm>
            <a:off x="10830997" y="5648801"/>
            <a:ext cx="3005614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 electrical connections to the LED chip.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062996"/>
            <a:ext cx="4919305" cy="41036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759381"/>
            <a:ext cx="721006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Connecting LED Lights to Arduino</a:t>
            </a:r>
            <a:endParaRPr lang="en-US" sz="446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808321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203513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Connect the LED's Anode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7754422" y="2525554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the longer leg of the LED to a digital output pin on the Arduino board.</a:t>
            </a:r>
            <a:endParaRPr lang="en-US" sz="178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622834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3849648"/>
            <a:ext cx="290345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Connect the LED's Cathode</a:t>
            </a:r>
            <a:endParaRPr lang="en-US" sz="2233" dirty="0"/>
          </a:p>
        </p:txBody>
      </p:sp>
      <p:sp>
        <p:nvSpPr>
          <p:cNvPr id="12" name="Text 6"/>
          <p:cNvSpPr/>
          <p:nvPr/>
        </p:nvSpPr>
        <p:spPr>
          <a:xfrm>
            <a:off x="7754422" y="4340066"/>
            <a:ext cx="608218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the shorter leg of the LED to a resistor, and then connect the other end of the resistor to ground on the Arduino board.</a:t>
            </a:r>
            <a:endParaRPr lang="en-US" sz="178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655588"/>
            <a:ext cx="1134070" cy="18145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588240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Select a Resistor</a:t>
            </a:r>
            <a:endParaRPr lang="en-US" sz="2233" dirty="0"/>
          </a:p>
        </p:txBody>
      </p:sp>
      <p:sp>
        <p:nvSpPr>
          <p:cNvPr id="15" name="Text 8"/>
          <p:cNvSpPr/>
          <p:nvPr/>
        </p:nvSpPr>
        <p:spPr>
          <a:xfrm>
            <a:off x="7754422" y="6372820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resistor value will depend on the LED's forward voltage and current rating.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130623"/>
            <a:ext cx="4919186" cy="39682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26040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Working of LED Lights with Arduino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4018121"/>
            <a:ext cx="7555587" cy="650319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8" name="Text 4"/>
          <p:cNvSpPr/>
          <p:nvPr/>
        </p:nvSpPr>
        <p:spPr>
          <a:xfrm>
            <a:off x="1021675" y="4161830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Arduino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3543657" y="4161830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6061829" y="4161830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Resistor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1021675" y="4812149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Digital Output Pin</a:t>
            </a:r>
            <a:endParaRPr lang="en-US" sz="1786" dirty="0"/>
          </a:p>
        </p:txBody>
      </p:sp>
      <p:sp>
        <p:nvSpPr>
          <p:cNvPr id="12" name="Text 8"/>
          <p:cNvSpPr/>
          <p:nvPr/>
        </p:nvSpPr>
        <p:spPr>
          <a:xfrm>
            <a:off x="3543657" y="4812149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Anode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6061829" y="4812149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One End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318760"/>
            <a:ext cx="7555587" cy="650319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15" name="Text 11"/>
          <p:cNvSpPr/>
          <p:nvPr/>
        </p:nvSpPr>
        <p:spPr>
          <a:xfrm>
            <a:off x="1021675" y="5462468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Ground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3543657" y="5462468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Cathode</a:t>
            </a:r>
            <a:endParaRPr lang="en-US" sz="1786" dirty="0"/>
          </a:p>
        </p:txBody>
      </p:sp>
      <p:sp>
        <p:nvSpPr>
          <p:cNvPr id="17" name="Text 13"/>
          <p:cNvSpPr/>
          <p:nvPr/>
        </p:nvSpPr>
        <p:spPr>
          <a:xfrm>
            <a:off x="6061829" y="5462468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Other End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3261585"/>
            <a:ext cx="4919186" cy="1729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26040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Working of LED Lights with Arduino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793790" y="4018121"/>
            <a:ext cx="7555587" cy="650319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8" name="Text 4"/>
          <p:cNvSpPr/>
          <p:nvPr/>
        </p:nvSpPr>
        <p:spPr>
          <a:xfrm>
            <a:off x="1021675" y="4161830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Arduino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3543657" y="4161830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6061829" y="4161830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Resistor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1021675" y="4812149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Digital Output Pin</a:t>
            </a:r>
            <a:endParaRPr lang="en-US" sz="1786" dirty="0"/>
          </a:p>
        </p:txBody>
      </p:sp>
      <p:sp>
        <p:nvSpPr>
          <p:cNvPr id="12" name="Text 8"/>
          <p:cNvSpPr/>
          <p:nvPr/>
        </p:nvSpPr>
        <p:spPr>
          <a:xfrm>
            <a:off x="3543657" y="4812149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Anode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6061829" y="4812149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One End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318760"/>
            <a:ext cx="7555587" cy="650319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15" name="Text 11"/>
          <p:cNvSpPr/>
          <p:nvPr/>
        </p:nvSpPr>
        <p:spPr>
          <a:xfrm>
            <a:off x="1021675" y="5462468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Ground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3543657" y="5462468"/>
            <a:ext cx="205692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Cathode</a:t>
            </a:r>
            <a:endParaRPr lang="en-US" sz="1786" dirty="0"/>
          </a:p>
        </p:txBody>
      </p:sp>
      <p:sp>
        <p:nvSpPr>
          <p:cNvPr id="17" name="Text 13"/>
          <p:cNvSpPr/>
          <p:nvPr/>
        </p:nvSpPr>
        <p:spPr>
          <a:xfrm>
            <a:off x="6061829" y="5462468"/>
            <a:ext cx="2060734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Other End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61134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2546747"/>
            <a:ext cx="4919305" cy="31361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88844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Arduino Code for Controlling LED Lights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6280190" y="2646164"/>
            <a:ext cx="7556421" cy="4694873"/>
          </a:xfrm>
          <a:prstGeom prst="roundRect">
            <a:avLst>
              <a:gd name="adj" fmla="val 2899"/>
            </a:avLst>
          </a:prstGeom>
          <a:solidFill>
            <a:srgbClr val="490315"/>
          </a:solidFill>
          <a:ln/>
        </p:spPr>
      </p:sp>
      <p:sp>
        <p:nvSpPr>
          <p:cNvPr id="7" name="Shape 4"/>
          <p:cNvSpPr/>
          <p:nvPr/>
        </p:nvSpPr>
        <p:spPr>
          <a:xfrm>
            <a:off x="6268879" y="2646164"/>
            <a:ext cx="7579043" cy="4694873"/>
          </a:xfrm>
          <a:prstGeom prst="roundRect">
            <a:avLst>
              <a:gd name="adj" fmla="val 725"/>
            </a:avLst>
          </a:prstGeom>
          <a:solidFill>
            <a:srgbClr val="490315"/>
          </a:solidFill>
          <a:ln/>
        </p:spPr>
      </p:sp>
      <p:sp>
        <p:nvSpPr>
          <p:cNvPr id="8" name="Text 5"/>
          <p:cNvSpPr/>
          <p:nvPr/>
        </p:nvSpPr>
        <p:spPr>
          <a:xfrm>
            <a:off x="6495693" y="2816185"/>
            <a:ext cx="7125414" cy="4354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highlight>
                  <a:srgbClr val="49031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const int ledPin = 13; // Define the LED pin
void setup() {
  pinMode(ledPin, OUTPUT); // Set the LED pin as output
}
void loop() {
  digitalWrite(ledPin, HIGH); // Turn the LED ON
  delay(1000); // Wait for 1 second
  digitalWrite(ledPin, LOW); // Turn the LED OFF
  delay(1000); // Wait for 1 second
}
</a:t>
            </a:r>
            <a:endParaRPr lang="en-US" sz="178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Summary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 lights are a versatile and efficient lighting solution. Understanding the cathode and anode is crucial for connecting LEDs correctly. With Arduino, you can easily control and program LEDs for various creative projects.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</cp:revision>
  <dcterms:created xsi:type="dcterms:W3CDTF">2024-07-10T07:17:35Z</dcterms:created>
  <dcterms:modified xsi:type="dcterms:W3CDTF">2024-07-11T08:12:54Z</dcterms:modified>
</cp:coreProperties>
</file>